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6" r:id="rId16"/>
    <p:sldId id="277" r:id="rId17"/>
    <p:sldId id="279" r:id="rId18"/>
    <p:sldId id="281" r:id="rId19"/>
    <p:sldId id="270" r:id="rId20"/>
    <p:sldId id="271" r:id="rId21"/>
    <p:sldId id="278" r:id="rId22"/>
    <p:sldId id="282" r:id="rId23"/>
    <p:sldId id="283" r:id="rId24"/>
    <p:sldId id="284" r:id="rId25"/>
    <p:sldId id="272" r:id="rId26"/>
    <p:sldId id="273" r:id="rId27"/>
    <p:sldId id="274" r:id="rId28"/>
    <p:sldId id="280" r:id="rId29"/>
    <p:sldId id="275" r:id="rId30"/>
  </p:sldIdLst>
  <p:sldSz cx="20104100" cy="15081250"/>
  <p:notesSz cx="20104100" cy="150812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8" d="100"/>
          <a:sy n="38" d="100"/>
        </p:scale>
        <p:origin x="-1402" y="-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4675187"/>
            <a:ext cx="17088486" cy="3167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8445500"/>
            <a:ext cx="14072870" cy="3770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3468687"/>
            <a:ext cx="8745284" cy="9953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3468687"/>
            <a:ext cx="8745284" cy="9953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603250"/>
            <a:ext cx="18093690" cy="241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3468687"/>
            <a:ext cx="18093690" cy="9953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4025563"/>
            <a:ext cx="6433312" cy="754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4025563"/>
            <a:ext cx="4623943" cy="754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4025563"/>
            <a:ext cx="4623943" cy="754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0"/>
            <a:ext cx="20110450" cy="15078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104100" cy="15078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"/>
            <a:ext cx="20103916" cy="15077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-4763"/>
            <a:ext cx="20110450" cy="15082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104100" cy="15078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104100" cy="15078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104100" cy="150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4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104100" cy="150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3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104100" cy="150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0"/>
            <a:ext cx="20110450" cy="150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8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-4763"/>
            <a:ext cx="20110450" cy="15082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104100" cy="150780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0"/>
            <a:ext cx="20110450" cy="150828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104100" cy="150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7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0"/>
            <a:ext cx="20110450" cy="150828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104100" cy="150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0"/>
            <a:ext cx="20110450" cy="15082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10451" cy="150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3" y="0"/>
            <a:ext cx="20104100" cy="150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99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104100" cy="15078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104100" cy="15078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104100" cy="15078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" y="-4764"/>
            <a:ext cx="20090572" cy="15067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104100" cy="15078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</TotalTime>
  <Words>0</Words>
  <Application>Microsoft Office PowerPoint</Application>
  <PresentationFormat>Custom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RISHI</dc:creator>
  <cp:lastModifiedBy>RISHI</cp:lastModifiedBy>
  <cp:revision>6</cp:revision>
  <dcterms:created xsi:type="dcterms:W3CDTF">2022-04-07T15:56:51Z</dcterms:created>
  <dcterms:modified xsi:type="dcterms:W3CDTF">2022-04-28T21:02:02Z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2022-04-07T00:00:00Z</vt:filetime>
  </property>
  <property fmtid="{D5CDD505-2E9C-101B-9397-08002B2CF9AE}" pid="3" name="LastSaved">
    <vt:filetime>2022-04-07T00:00:00Z</vt:filetime>
  </property>
</Properties>
</file>